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Default Extension="mp4" ContentType="video/mp4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6" r:id="rId1"/>
  </p:sldMasterIdLst>
  <p:notesMasterIdLst>
    <p:notesMasterId r:id="rId14"/>
  </p:notesMasterIdLst>
  <p:sldIdLst>
    <p:sldId id="256" r:id="rId2"/>
    <p:sldId id="257" r:id="rId3"/>
    <p:sldId id="264" r:id="rId4"/>
    <p:sldId id="272" r:id="rId5"/>
    <p:sldId id="268" r:id="rId6"/>
    <p:sldId id="270" r:id="rId7"/>
    <p:sldId id="271" r:id="rId8"/>
    <p:sldId id="274" r:id="rId9"/>
    <p:sldId id="273" r:id="rId10"/>
    <p:sldId id="276" r:id="rId11"/>
    <p:sldId id="275" r:id="rId12"/>
    <p:sldId id="267" r:id="rId13"/>
  </p:sldIdLst>
  <p:sldSz cx="24384000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0000"/>
    <a:srgbClr val="E02C1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06" autoAdjust="0"/>
    <p:restoredTop sz="94640" autoAdjust="0"/>
  </p:normalViewPr>
  <p:slideViewPr>
    <p:cSldViewPr snapToGrid="0">
      <p:cViewPr varScale="1">
        <p:scale>
          <a:sx n="37" d="100"/>
          <a:sy n="37" d="100"/>
        </p:scale>
        <p:origin x="-654" y="-7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4134" y="4809068"/>
            <a:ext cx="15533872" cy="3292604"/>
          </a:xfrm>
        </p:spPr>
        <p:txBody>
          <a:bodyPr anchor="b">
            <a:noAutofit/>
          </a:bodyPr>
          <a:lstStyle>
            <a:lvl1pPr algn="r">
              <a:defRPr sz="108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14134" y="8101667"/>
            <a:ext cx="15533872" cy="2193798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4572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5486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6400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7315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151639270"/>
      </p:ext>
    </p:extLst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1219200"/>
            <a:ext cx="17193336" cy="6807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69579723"/>
      </p:ext>
    </p:extLst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732278" y="7264400"/>
            <a:ext cx="14449048" cy="762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3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8940800"/>
            <a:ext cx="17193336" cy="3141924"/>
          </a:xfrm>
        </p:spPr>
        <p:txBody>
          <a:bodyPr anchor="ctr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0" name="TextBox 19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96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05212344"/>
      </p:ext>
    </p:extLst>
  </p:cSld>
  <p:clrMapOvr>
    <a:masterClrMapping/>
  </p:clrMapOvr>
  <p:transition spd="slow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3863976"/>
            <a:ext cx="17193336" cy="5190920"/>
          </a:xfrm>
        </p:spPr>
        <p:txBody>
          <a:bodyPr anchor="b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282029789"/>
      </p:ext>
    </p:extLst>
  </p:cSld>
  <p:clrMapOvr>
    <a:masterClrMapping/>
  </p:clrMapOvr>
  <p:transition spd="slow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2668" y="1219200"/>
            <a:ext cx="16188268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4" name="TextBox 23"/>
          <p:cNvSpPr txBox="1"/>
          <p:nvPr/>
        </p:nvSpPr>
        <p:spPr>
          <a:xfrm>
            <a:off x="1083740" y="1580756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7786022" y="5773112"/>
            <a:ext cx="1219200" cy="1169552"/>
          </a:xfrm>
          <a:prstGeom prst="rect">
            <a:avLst/>
          </a:prstGeom>
        </p:spPr>
        <p:txBody>
          <a:bodyPr vert="horz" lIns="182880" tIns="91440" rIns="182880" bIns="91440" rtlCol="0" anchor="ctr">
            <a:noAutofit/>
          </a:bodyPr>
          <a:lstStyle/>
          <a:p>
            <a:pPr lvl="0"/>
            <a:r>
              <a:rPr lang="en-US" sz="16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xmlns="" val="1867517239"/>
      </p:ext>
    </p:extLst>
  </p:cSld>
  <p:clrMapOvr>
    <a:masterClrMapping/>
  </p:clrMapOvr>
  <p:transition spd="slow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599" y="1219200"/>
            <a:ext cx="17176406" cy="6045200"/>
          </a:xfrm>
        </p:spPr>
        <p:txBody>
          <a:bodyPr anchor="ctr">
            <a:normAutofit/>
          </a:bodyPr>
          <a:lstStyle>
            <a:lvl1pPr algn="l">
              <a:defRPr sz="88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54665" y="8026400"/>
            <a:ext cx="17193338" cy="1028496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4800">
                <a:solidFill>
                  <a:schemeClr val="accent1"/>
                </a:solidFill>
              </a:defRPr>
            </a:lvl1pPr>
            <a:lvl2pPr marL="914400" indent="0">
              <a:buFontTx/>
              <a:buNone/>
              <a:defRPr/>
            </a:lvl2pPr>
            <a:lvl3pPr marL="1828800" indent="0">
              <a:buFontTx/>
              <a:buNone/>
              <a:defRPr/>
            </a:lvl3pPr>
            <a:lvl4pPr marL="2743200" indent="0">
              <a:buFontTx/>
              <a:buNone/>
              <a:defRPr/>
            </a:lvl4pPr>
            <a:lvl5pPr marL="36576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3027828"/>
          </a:xfrm>
        </p:spPr>
        <p:txBody>
          <a:bodyPr anchor="t">
            <a:norm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01890147"/>
      </p:ext>
    </p:extLst>
  </p:cSld>
  <p:clrMapOvr>
    <a:masterClrMapping/>
  </p:clrMapOvr>
  <p:transition spd="slow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1787437487"/>
      </p:ext>
    </p:extLst>
  </p:cSld>
  <p:clrMapOvr>
    <a:masterClrMapping/>
  </p:clrMapOvr>
  <p:transition spd="slow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935347" y="1219199"/>
            <a:ext cx="2609486" cy="10502902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54670" y="1219200"/>
            <a:ext cx="14120300" cy="1050290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968821103"/>
      </p:ext>
    </p:extLst>
  </p:cSld>
  <p:clrMapOvr>
    <a:masterClrMapping/>
  </p:clrMapOvr>
  <p:transition spd="slow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Автор и дата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</a:lstStyle>
          <a:p>
            <a:r>
              <a:t>Автор и дата</a:t>
            </a:r>
          </a:p>
        </p:txBody>
      </p:sp>
      <p:sp>
        <p:nvSpPr>
          <p:cNvPr id="12" name="Заголовок презентации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Заголовок презентации</a:t>
            </a:r>
          </a:p>
        </p:txBody>
      </p:sp>
      <p:sp>
        <p:nvSpPr>
          <p:cNvPr id="13" name="Уровень текста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Подзаголовок презентации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Номер слайда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2427124902"/>
      </p:ext>
    </p:extLst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339028630"/>
      </p:ext>
    </p:extLst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70" y="5401735"/>
            <a:ext cx="17193336" cy="3653162"/>
          </a:xfrm>
        </p:spPr>
        <p:txBody>
          <a:bodyPr anchor="b"/>
          <a:lstStyle>
            <a:lvl1pPr algn="l">
              <a:defRPr sz="8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70" y="9054896"/>
            <a:ext cx="17193336" cy="1720800"/>
          </a:xfrm>
        </p:spPr>
        <p:txBody>
          <a:bodyPr anchor="t"/>
          <a:lstStyle>
            <a:lvl1pPr marL="0" indent="0" algn="l">
              <a:buNone/>
              <a:defRPr sz="4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914400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2pPr>
            <a:lvl3pPr marL="182880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3pPr>
            <a:lvl4pPr marL="2743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4pPr>
            <a:lvl5pPr marL="36576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5pPr>
            <a:lvl6pPr marL="45720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6pPr>
            <a:lvl7pPr marL="54864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7pPr>
            <a:lvl8pPr marL="64008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8pPr>
            <a:lvl9pPr marL="731520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56233633"/>
      </p:ext>
    </p:extLst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54669" y="4321178"/>
            <a:ext cx="8368070" cy="776154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179940" y="4321179"/>
            <a:ext cx="8368068" cy="776154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79546902"/>
      </p:ext>
    </p:extLst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1491" y="4321966"/>
            <a:ext cx="837124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1491" y="5474491"/>
            <a:ext cx="8371246" cy="66082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176766" y="4321966"/>
            <a:ext cx="8371236" cy="1152524"/>
          </a:xfrm>
        </p:spPr>
        <p:txBody>
          <a:bodyPr anchor="b">
            <a:noAutofit/>
          </a:bodyPr>
          <a:lstStyle>
            <a:lvl1pPr marL="0" indent="0">
              <a:buNone/>
              <a:defRPr sz="4800" b="0"/>
            </a:lvl1pPr>
            <a:lvl2pPr marL="914400" indent="0">
              <a:buNone/>
              <a:defRPr sz="4000" b="1"/>
            </a:lvl2pPr>
            <a:lvl3pPr marL="1828800" indent="0">
              <a:buNone/>
              <a:defRPr sz="3600" b="1"/>
            </a:lvl3pPr>
            <a:lvl4pPr marL="2743200" indent="0">
              <a:buNone/>
              <a:defRPr sz="3200" b="1"/>
            </a:lvl4pPr>
            <a:lvl5pPr marL="3657600" indent="0">
              <a:buNone/>
              <a:defRPr sz="3200" b="1"/>
            </a:lvl5pPr>
            <a:lvl6pPr marL="4572000" indent="0">
              <a:buNone/>
              <a:defRPr sz="3200" b="1"/>
            </a:lvl6pPr>
            <a:lvl7pPr marL="5486400" indent="0">
              <a:buNone/>
              <a:defRPr sz="3200" b="1"/>
            </a:lvl7pPr>
            <a:lvl8pPr marL="6400800" indent="0">
              <a:buNone/>
              <a:defRPr sz="3200" b="1"/>
            </a:lvl8pPr>
            <a:lvl9pPr marL="7315200" indent="0">
              <a:buNone/>
              <a:defRPr sz="32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176769" y="5474491"/>
            <a:ext cx="8371234" cy="660823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176778315"/>
      </p:ext>
    </p:extLst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003129154"/>
      </p:ext>
    </p:extLst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10656730"/>
      </p:ext>
    </p:extLst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8" y="2997208"/>
            <a:ext cx="7709056" cy="2556932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0923" y="1029849"/>
            <a:ext cx="9027082" cy="11052874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8" y="5554139"/>
            <a:ext cx="7709056" cy="5168898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914126" indent="0">
              <a:buNone/>
              <a:defRPr sz="2800"/>
            </a:lvl2pPr>
            <a:lvl3pPr marL="1828252" indent="0">
              <a:buNone/>
              <a:defRPr sz="2400"/>
            </a:lvl3pPr>
            <a:lvl4pPr marL="2742378" indent="0">
              <a:buNone/>
              <a:defRPr sz="2000"/>
            </a:lvl4pPr>
            <a:lvl5pPr marL="3656502" indent="0">
              <a:buNone/>
              <a:defRPr sz="2000"/>
            </a:lvl5pPr>
            <a:lvl6pPr marL="4570628" indent="0">
              <a:buNone/>
              <a:defRPr sz="2000"/>
            </a:lvl6pPr>
            <a:lvl7pPr marL="5484754" indent="0">
              <a:buNone/>
              <a:defRPr sz="2000"/>
            </a:lvl7pPr>
            <a:lvl8pPr marL="6398880" indent="0">
              <a:buNone/>
              <a:defRPr sz="2000"/>
            </a:lvl8pPr>
            <a:lvl9pPr marL="7313006" indent="0">
              <a:buNone/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99001974"/>
      </p:ext>
    </p:extLst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4669" y="9601200"/>
            <a:ext cx="17193334" cy="1133476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54668" y="1219200"/>
            <a:ext cx="17193336" cy="7691436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/>
            </a:lvl1pPr>
            <a:lvl2pPr marL="914400" indent="0">
              <a:buNone/>
              <a:defRPr sz="3200"/>
            </a:lvl2pPr>
            <a:lvl3pPr marL="1828800" indent="0">
              <a:buNone/>
              <a:defRPr sz="3200"/>
            </a:lvl3pPr>
            <a:lvl4pPr marL="2743200" indent="0">
              <a:buNone/>
              <a:defRPr sz="3200"/>
            </a:lvl4pPr>
            <a:lvl5pPr marL="3657600" indent="0">
              <a:buNone/>
              <a:defRPr sz="3200"/>
            </a:lvl5pPr>
            <a:lvl6pPr marL="4572000" indent="0">
              <a:buNone/>
              <a:defRPr sz="3200"/>
            </a:lvl6pPr>
            <a:lvl7pPr marL="5486400" indent="0">
              <a:buNone/>
              <a:defRPr sz="3200"/>
            </a:lvl7pPr>
            <a:lvl8pPr marL="6400800" indent="0">
              <a:buNone/>
              <a:defRPr sz="3200"/>
            </a:lvl8pPr>
            <a:lvl9pPr marL="7315200" indent="0">
              <a:buNone/>
              <a:defRPr sz="32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54669" y="10734676"/>
            <a:ext cx="17193334" cy="134804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914400" indent="0">
              <a:buNone/>
              <a:defRPr sz="2400"/>
            </a:lvl2pPr>
            <a:lvl3pPr marL="1828800" indent="0">
              <a:buNone/>
              <a:defRPr sz="2000"/>
            </a:lvl3pPr>
            <a:lvl4pPr marL="2743200" indent="0">
              <a:buNone/>
              <a:defRPr sz="1800"/>
            </a:lvl4pPr>
            <a:lvl5pPr marL="3657600" indent="0">
              <a:buNone/>
              <a:defRPr sz="1800"/>
            </a:lvl5pPr>
            <a:lvl6pPr marL="4572000" indent="0">
              <a:buNone/>
              <a:defRPr sz="1800"/>
            </a:lvl6pPr>
            <a:lvl7pPr marL="5486400" indent="0">
              <a:buNone/>
              <a:defRPr sz="1800"/>
            </a:lvl7pPr>
            <a:lvl8pPr marL="6400800" indent="0">
              <a:buNone/>
              <a:defRPr sz="1800"/>
            </a:lvl8pPr>
            <a:lvl9pPr marL="7315200" indent="0">
              <a:buNone/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3606469185"/>
      </p:ext>
    </p:extLst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16933"/>
            <a:ext cx="24384000" cy="13732934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54668" y="1219200"/>
            <a:ext cx="17193336" cy="2641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54668" y="4321179"/>
            <a:ext cx="17193336" cy="77615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410267" y="12082725"/>
            <a:ext cx="18238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54668" y="12082725"/>
            <a:ext cx="1259522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181327" y="12082725"/>
            <a:ext cx="1366678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accent1"/>
                </a:solidFill>
              </a:defRPr>
            </a:lvl1pPr>
          </a:lstStyle>
          <a:p>
            <a:fld id="{86CB4B4D-7CA3-9044-876B-883B54F8677D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767870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p:transition spd="slow"/>
  <p:txStyles>
    <p:titleStyle>
      <a:lvl1pPr algn="l" defTabSz="914400" rtl="0" eaLnBrk="1" latinLnBrk="0" hangingPunct="1">
        <a:spcBef>
          <a:spcPct val="0"/>
        </a:spcBef>
        <a:buNone/>
        <a:defRPr sz="72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685800" indent="-6858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485900" indent="-5715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3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2286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3200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41148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50292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59436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68580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7772400" indent="-457200" algn="l" defTabSz="914400" rtl="0" eaLnBrk="1" latinLnBrk="0" hangingPunct="1">
        <a:spcBef>
          <a:spcPts val="2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9144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video" Target="../media/media1.mp4"/><Relationship Id="rId5" Type="http://schemas.openxmlformats.org/officeDocument/2006/relationships/image" Target="../media/image15.png"/><Relationship Id="rId4" Type="http://schemas.microsoft.com/office/2007/relationships/media" Target="../media/media1.mp4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7.xml"/><Relationship Id="rId1" Type="http://schemas.openxmlformats.org/officeDocument/2006/relationships/video" Target="../media/media2.mp4"/><Relationship Id="rId5" Type="http://schemas.openxmlformats.org/officeDocument/2006/relationships/image" Target="../media/image16.png"/><Relationship Id="rId4" Type="http://schemas.microsoft.com/office/2007/relationships/media" Target="../media/media2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Рисунок 180">
            <a:extLst>
              <a:ext uri="{FF2B5EF4-FFF2-40B4-BE49-F238E27FC236}">
                <a16:creationId xmlns:a16="http://schemas.microsoft.com/office/drawing/2014/main" xmlns="" id="{6DFB0B65-BD36-5214-6C22-80A384F8BC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83" name="Рисунок 182">
            <a:extLst>
              <a:ext uri="{FF2B5EF4-FFF2-40B4-BE49-F238E27FC236}">
                <a16:creationId xmlns:a16="http://schemas.microsoft.com/office/drawing/2014/main" xmlns="" id="{D3A322E7-1D33-C822-1D9B-82DAFAC097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38742">
            <a:off x="19834800" y="7141296"/>
            <a:ext cx="3698857" cy="6781251"/>
          </a:xfrm>
          <a:prstGeom prst="rect">
            <a:avLst/>
          </a:prstGeom>
        </p:spPr>
      </p:pic>
      <p:pic>
        <p:nvPicPr>
          <p:cNvPr id="185" name="Рисунок 184">
            <a:extLst>
              <a:ext uri="{FF2B5EF4-FFF2-40B4-BE49-F238E27FC236}">
                <a16:creationId xmlns:a16="http://schemas.microsoft.com/office/drawing/2014/main" xmlns="" id="{BEC30EA9-6810-F901-F4C6-180B7BFE53C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698926">
            <a:off x="18825211" y="10424555"/>
            <a:ext cx="4188625" cy="1745258"/>
          </a:xfrm>
          <a:prstGeom prst="rect">
            <a:avLst/>
          </a:prstGeom>
        </p:spPr>
      </p:pic>
      <p:pic>
        <p:nvPicPr>
          <p:cNvPr id="187" name="Рисунок 186">
            <a:extLst>
              <a:ext uri="{FF2B5EF4-FFF2-40B4-BE49-F238E27FC236}">
                <a16:creationId xmlns:a16="http://schemas.microsoft.com/office/drawing/2014/main" xmlns="" id="{E8E9D250-3EDA-5C5C-9F6F-DB3CF83041E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743963">
            <a:off x="13472576" y="9626332"/>
            <a:ext cx="5660934" cy="1197544"/>
          </a:xfrm>
          <a:prstGeom prst="rect">
            <a:avLst/>
          </a:prstGeom>
        </p:spPr>
      </p:pic>
      <p:sp>
        <p:nvSpPr>
          <p:cNvPr id="192" name="TextBox 191">
            <a:extLst>
              <a:ext uri="{FF2B5EF4-FFF2-40B4-BE49-F238E27FC236}">
                <a16:creationId xmlns:a16="http://schemas.microsoft.com/office/drawing/2014/main" xmlns="" id="{75B57780-281F-2910-7C39-A15829D0D763}"/>
              </a:ext>
            </a:extLst>
          </p:cNvPr>
          <p:cNvSpPr txBox="1"/>
          <p:nvPr/>
        </p:nvSpPr>
        <p:spPr>
          <a:xfrm>
            <a:off x="1676400" y="2777066"/>
            <a:ext cx="1710798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0" dirty="0">
                <a:solidFill>
                  <a:srgbClr val="E02C1D"/>
                </a:solidFill>
                <a:latin typeface="Chiller" panose="04020404031007020602" pitchFamily="82" charset="0"/>
              </a:rPr>
              <a:t>Dungeons &amp;</a:t>
            </a:r>
            <a:r>
              <a:rPr lang="ru-RU" sz="15000" dirty="0">
                <a:solidFill>
                  <a:srgbClr val="E02C1D"/>
                </a:solidFill>
                <a:latin typeface="Chiller" panose="04020404031007020602" pitchFamily="82" charset="0"/>
              </a:rPr>
              <a:t> </a:t>
            </a:r>
            <a:r>
              <a:rPr lang="en-US" sz="15000" dirty="0">
                <a:solidFill>
                  <a:srgbClr val="E02C1D"/>
                </a:solidFill>
                <a:latin typeface="Chiller" panose="04020404031007020602" pitchFamily="82" charset="0"/>
              </a:rPr>
              <a:t>Mathematics</a:t>
            </a:r>
            <a:endParaRPr lang="ru-RU" sz="15000" dirty="0">
              <a:solidFill>
                <a:srgbClr val="E02C1D"/>
              </a:solidFill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xmlns="" id="{B6AD3963-8AAB-0A28-C9CC-28F9CFA21DBC}"/>
              </a:ext>
            </a:extLst>
          </p:cNvPr>
          <p:cNvSpPr txBox="1"/>
          <p:nvPr/>
        </p:nvSpPr>
        <p:spPr>
          <a:xfrm>
            <a:off x="1676400" y="5380923"/>
            <a:ext cx="660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Made by “</a:t>
            </a:r>
            <a:r>
              <a:rPr lang="ru-RU" sz="2800" dirty="0"/>
              <a:t>Команда </a:t>
            </a:r>
            <a:r>
              <a:rPr lang="ru-RU" sz="2800" dirty="0">
                <a:solidFill>
                  <a:srgbClr val="FF0000"/>
                </a:solidFill>
              </a:rPr>
              <a:t>средней</a:t>
            </a:r>
            <a:r>
              <a:rPr lang="ru-RU" sz="2800" dirty="0"/>
              <a:t> свежести</a:t>
            </a:r>
            <a:r>
              <a:rPr lang="en-US" sz="2800" dirty="0"/>
              <a:t>”</a:t>
            </a:r>
            <a:endParaRPr lang="ru-RU" sz="2800" dirty="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>
            <a:off x="886636" y="4531817"/>
            <a:ext cx="19953075" cy="1905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6500" dirty="0" smtClean="0"/>
              <a:t>Улучшение баланса. Добавление новых карт</a:t>
            </a:r>
          </a:p>
          <a:p>
            <a:r>
              <a:rPr lang="ru-RU" sz="6500" dirty="0" smtClean="0"/>
              <a:t>и уровней</a:t>
            </a:r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886633" y="4531817"/>
            <a:ext cx="13926647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886630" y="2660952"/>
            <a:ext cx="13822147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6500" b="1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(Основной текст)"/>
                <a:sym typeface="Helvetica Neue"/>
              </a:rPr>
              <a:t>Перспективы развития проекта</a:t>
            </a:r>
            <a:endParaRPr kumimoji="0" lang="ru-RU" sz="65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(Основной текст)"/>
              <a:sym typeface="Helvetica Neue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2BBD57E-6BCC-00E8-E0E3-02BCEC13AA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026" name="Picture 2" descr="D:\Users\Zver\PycharmProjects\DungeonsAndMathematics\data\images\enemies\enemy1\enemy_sniper_righ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1080" y="9322417"/>
            <a:ext cx="3661319" cy="4393583"/>
          </a:xfrm>
          <a:prstGeom prst="rect">
            <a:avLst/>
          </a:prstGeom>
          <a:noFill/>
        </p:spPr>
      </p:pic>
      <p:pic>
        <p:nvPicPr>
          <p:cNvPr id="1027" name="Picture 3" descr="D:\Users\Zver\PycharmProjects\DungeonsAndMathematics\data\images\enemies\enemy3\enemy3_left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rot="10800000" flipH="1">
            <a:off x="14935200" y="0"/>
            <a:ext cx="2940050" cy="3003550"/>
          </a:xfrm>
          <a:prstGeom prst="rect">
            <a:avLst/>
          </a:prstGeom>
          <a:noFill/>
        </p:spPr>
      </p:pic>
      <p:pic>
        <p:nvPicPr>
          <p:cNvPr id="1028" name="Picture 4" descr="D:\Users\Zver\PycharmProjects\DungeonsAndMathematics\data\images\weapons\weapon1_right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08597" y="11257188"/>
            <a:ext cx="4536803" cy="964077"/>
          </a:xfrm>
          <a:prstGeom prst="rect">
            <a:avLst/>
          </a:prstGeom>
          <a:noFill/>
        </p:spPr>
      </p:pic>
      <p:pic>
        <p:nvPicPr>
          <p:cNvPr id="1029" name="Picture 5" descr="D:\Users\Zver\PycharmProjects\DungeonsAndMathematics\data\images\weapons\babah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707600" y="10445750"/>
            <a:ext cx="1676400" cy="1313180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17492257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5500" b="1" dirty="0" smtClean="0">
                <a:latin typeface="Helvetica Neue (Основной текст)"/>
              </a:rPr>
              <a:t>QR-</a:t>
            </a:r>
            <a:r>
              <a:rPr lang="ru-RU" sz="5500" b="1" dirty="0" smtClean="0">
                <a:latin typeface="Helvetica Neue (Основной текст)"/>
              </a:rPr>
              <a:t>код</a:t>
            </a:r>
            <a:endParaRPr lang="ru-RU" sz="5500" b="1" dirty="0">
              <a:latin typeface="Helvetica Neue (Основной текст)"/>
            </a:endParaRP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2050" name="Picture 2" descr="https://cdn.discordapp.com/attachments/1193879159798251541/1196528151300419634/ima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0000" y="1951036"/>
            <a:ext cx="11167200" cy="11167201"/>
          </a:xfrm>
          <a:prstGeom prst="rect">
            <a:avLst/>
          </a:prstGeom>
          <a:noFill/>
        </p:spPr>
      </p:pic>
      <p:pic>
        <p:nvPicPr>
          <p:cNvPr id="2051" name="Picture 3" descr="D:\Users\Zver\PycharmProjects\DungeonsAndMathematics\data\images\enemies\enemy2\left_st_enemy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716124" y="8471429"/>
            <a:ext cx="2860675" cy="524457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4215545952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886633" y="1458387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886633" y="-37860"/>
            <a:ext cx="22412985" cy="14414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Наша команда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29B66707-A1AD-2719-F951-89E4CD58D7B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2405743" y="2015671"/>
            <a:ext cx="5054600" cy="5054600"/>
          </a:xfrm>
          <a:prstGeom prst="ellipse">
            <a:avLst/>
          </a:prstGeom>
          <a:blipFill>
            <a:blip r:embed="rId3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/>
          <p:cNvSpPr txBox="1"/>
          <p:nvPr/>
        </p:nvSpPr>
        <p:spPr>
          <a:xfrm>
            <a:off x="2565400" y="7289800"/>
            <a:ext cx="490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err="1" smtClean="0"/>
              <a:t>Базин</a:t>
            </a:r>
            <a:r>
              <a:rPr lang="ru-RU" sz="5400" dirty="0" smtClean="0"/>
              <a:t> Алексей</a:t>
            </a:r>
            <a:endParaRPr lang="ru-RU" sz="5400" dirty="0"/>
          </a:p>
        </p:txBody>
      </p:sp>
      <p:sp>
        <p:nvSpPr>
          <p:cNvPr id="14" name="Овал 13"/>
          <p:cNvSpPr/>
          <p:nvPr/>
        </p:nvSpPr>
        <p:spPr>
          <a:xfrm>
            <a:off x="11524343" y="7349671"/>
            <a:ext cx="5054600" cy="5054600"/>
          </a:xfrm>
          <a:prstGeom prst="ellipse">
            <a:avLst/>
          </a:prstGeom>
          <a:blipFill>
            <a:blip r:embed="rId4" cstate="print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TextBox 14"/>
          <p:cNvSpPr txBox="1"/>
          <p:nvPr/>
        </p:nvSpPr>
        <p:spPr>
          <a:xfrm>
            <a:off x="11709400" y="6146800"/>
            <a:ext cx="490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 smtClean="0"/>
              <a:t>Кощеев Вадим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xmlns="" val="8926620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xmlns="" id="{DA51F140-0A95-2B5D-EE96-349B519F95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107238">
            <a:off x="191310" y="-1500317"/>
            <a:ext cx="2850029" cy="5035052"/>
          </a:xfrm>
          <a:prstGeom prst="rect">
            <a:avLst/>
          </a:prstGeom>
        </p:spPr>
      </p:pic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>
            <a:off x="886636" y="4531817"/>
            <a:ext cx="19953075" cy="19050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ru-RU" sz="6500" dirty="0"/>
              <a:t>Дети не хотят учить математику, а хотят играть</a:t>
            </a:r>
          </a:p>
          <a:p>
            <a:r>
              <a:rPr lang="ru-RU" sz="6500" dirty="0"/>
              <a:t>в стрелялки</a:t>
            </a:r>
            <a:endParaRPr sz="6500" dirty="0"/>
          </a:p>
        </p:txBody>
      </p:sp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886633" y="4531817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938882" y="2817707"/>
            <a:ext cx="46423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65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(Основной текст)"/>
                <a:sym typeface="Helvetica Neue"/>
              </a:rPr>
              <a:t>Проблема</a:t>
            </a: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2BBD57E-6BCC-00E8-E0E3-02BCEC13AA2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133921C0-6111-1854-9296-739B985FCD7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9905041">
            <a:off x="14135147" y="12236464"/>
            <a:ext cx="5020191" cy="1422387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xmlns="" id="{645C7888-A89F-FACD-8A82-33A58D5F711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9488390" y="11874586"/>
            <a:ext cx="444327" cy="444327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xmlns="" id="{4A201309-535A-C48A-411F-9F810081A61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568186" y="10779424"/>
            <a:ext cx="444327" cy="444327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675BB241-DE10-DB7A-AA61-A6511EE21A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13310" y="11670080"/>
            <a:ext cx="444327" cy="444327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xmlns="" id="{C1B0AA4B-6848-60DB-94A6-D062BB3524D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0395384" y="11892244"/>
            <a:ext cx="444327" cy="444327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886633" y="4531817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886630" y="3160737"/>
            <a:ext cx="20178437" cy="110286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6500" b="1" dirty="0">
                <a:latin typeface="Helvetica Neue (Основной текст)"/>
              </a:rPr>
              <a:t>Предлагаемое решение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>
            <a:off x="886637" y="4531817"/>
            <a:ext cx="20760026" cy="1140850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6500" dirty="0"/>
              <a:t>Соединить математику и шутеры в одной игре</a:t>
            </a:r>
            <a:endParaRPr sz="65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4F0C0C6B-0759-8E22-EF40-5B350099028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6285FD4A-62D0-0336-9D54-4AAB3B8B86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8093262" y="423196"/>
            <a:ext cx="763287" cy="141063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xmlns="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7B50816-FCD1-C545-9B2D-F558D83C6601}"/>
                  </a:ext>
                </a:extLst>
              </p:cNvPr>
              <p:cNvSpPr txBox="1"/>
              <p:nvPr/>
            </p:nvSpPr>
            <p:spPr>
              <a:xfrm>
                <a:off x="19701932" y="423196"/>
                <a:ext cx="804335" cy="147732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9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</m:oMath>
                  </m:oMathPara>
                </a14:m>
                <a:endParaRPr lang="ru-RU" sz="9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7B50816-FCD1-C545-9B2D-F558D83C66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1932" y="423196"/>
                <a:ext cx="804335" cy="1477328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111562B-4A16-80E5-75AC-55699A589263}"/>
                  </a:ext>
                </a:extLst>
              </p:cNvPr>
              <p:cNvSpPr txBox="1"/>
              <p:nvPr/>
            </p:nvSpPr>
            <p:spPr>
              <a:xfrm>
                <a:off x="18897597" y="641206"/>
                <a:ext cx="80433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ru-RU" sz="7200" dirty="0"/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3111562B-4A16-80E5-75AC-55699A589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97597" y="641206"/>
                <a:ext cx="804335" cy="1107996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xmlns="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B0D3293-7897-551D-EA0D-19561B922ED4}"/>
                  </a:ext>
                </a:extLst>
              </p:cNvPr>
              <p:cNvSpPr txBox="1"/>
              <p:nvPr/>
            </p:nvSpPr>
            <p:spPr>
              <a:xfrm>
                <a:off x="20711339" y="719854"/>
                <a:ext cx="958596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u-RU" sz="72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</m:oMath>
                  </m:oMathPara>
                </a14:m>
                <a:endParaRPr lang="ru-RU" sz="7200" dirty="0"/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6B0D3293-7897-551D-EA0D-19561B922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11339" y="719854"/>
                <a:ext cx="958596" cy="1107996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Рисунок 22">
            <a:extLst>
              <a:ext uri="{FF2B5EF4-FFF2-40B4-BE49-F238E27FC236}">
                <a16:creationId xmlns:a16="http://schemas.microsoft.com/office/drawing/2014/main" xmlns="" id="{D1289F9C-AE28-683E-4C4C-47FAC49C655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0" y="8519584"/>
            <a:ext cx="2707216" cy="2707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8733542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17492257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ТРЕЙЛЕР(типа для инвесторов)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711274229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5500" b="1" dirty="0">
                <a:latin typeface="Helvetica Neue (Основной текст)"/>
              </a:rPr>
              <a:t>Dungeons</a:t>
            </a:r>
            <a:endParaRPr lang="ru-RU" sz="5500" b="1" dirty="0">
              <a:latin typeface="Helvetica Neue (Основной текст)"/>
            </a:endParaRP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0EE77459-AD39-B46E-30E0-D180C00153E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7FC75DC0-4AA7-2CE2-1E90-B4D23B44A4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9543" y="1859224"/>
            <a:ext cx="17063086" cy="114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79263034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573862" y="356507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sz="5500" b="1" dirty="0">
                <a:latin typeface="Helvetica Neue (Основной текст)"/>
              </a:rPr>
              <a:t>Mathematics</a:t>
            </a:r>
            <a:endParaRPr lang="ru-RU" sz="5500" b="1" dirty="0">
              <a:latin typeface="Helvetica Neue (Основной текст)"/>
            </a:endParaRP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xmlns="" id="{DF82A892-1B5A-2FCB-F63B-7CC2C03C96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9543" y="1789219"/>
            <a:ext cx="17083030" cy="11262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2776249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>
            <a:cxnSpLocks/>
          </p:cNvCxnSpPr>
          <p:nvPr/>
        </p:nvCxnSpPr>
        <p:spPr>
          <a:xfrm>
            <a:off x="719543" y="1538885"/>
            <a:ext cx="1362299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719544" y="269569"/>
            <a:ext cx="14791390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Особенности: Разнообразие оружия 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5" name="Weapons_trailer">
            <a:hlinkClick r:id="" action="ppaction://media"/>
            <a:extLst>
              <a:ext uri="{FF2B5EF4-FFF2-40B4-BE49-F238E27FC236}">
                <a16:creationId xmlns:a16="http://schemas.microsoft.com/office/drawing/2014/main" xmlns="" id="{2E78AA55-748A-B135-8DC2-0DFA8EE473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19543" y="1842291"/>
            <a:ext cx="16941924" cy="1126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72150594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96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Особенности: Лучшая озвучка 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3" name="Babah">
            <a:hlinkClick r:id="" action="ppaction://media"/>
            <a:extLst>
              <a:ext uri="{FF2B5EF4-FFF2-40B4-BE49-F238E27FC236}">
                <a16:creationId xmlns:a16="http://schemas.microsoft.com/office/drawing/2014/main" xmlns="" id="{97E35444-62EC-C1BF-F5C0-0D9824EF51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4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719543" y="1778779"/>
            <a:ext cx="16823390" cy="11226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13895854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0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>
            <a:extLst>
              <a:ext uri="{FF2B5EF4-FFF2-40B4-BE49-F238E27FC236}">
                <a16:creationId xmlns:a16="http://schemas.microsoft.com/office/drawing/2014/main" xmlns="" id="{81405752-4924-49AE-B5B4-720297F8DACC}"/>
              </a:ext>
            </a:extLst>
          </p:cNvPr>
          <p:cNvCxnSpPr/>
          <p:nvPr/>
        </p:nvCxnSpPr>
        <p:spPr>
          <a:xfrm>
            <a:off x="719543" y="1538885"/>
            <a:ext cx="12080631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xmlns="" id="{96181586-1320-4FBF-959C-667A0E451D96}"/>
              </a:ext>
            </a:extLst>
          </p:cNvPr>
          <p:cNvCxnSpPr/>
          <p:nvPr/>
        </p:nvCxnSpPr>
        <p:spPr>
          <a:xfrm>
            <a:off x="8616462" y="1776046"/>
            <a:ext cx="0" cy="0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91670A9-357A-4966-AFFF-572EDA5F7781}"/>
              </a:ext>
            </a:extLst>
          </p:cNvPr>
          <p:cNvSpPr txBox="1"/>
          <p:nvPr/>
        </p:nvSpPr>
        <p:spPr>
          <a:xfrm>
            <a:off x="719543" y="269569"/>
            <a:ext cx="22412985" cy="9489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ru-RU" sz="5500" b="1" dirty="0">
                <a:latin typeface="Helvetica Neue (Основной текст)"/>
              </a:rPr>
              <a:t>Особенности: Локализация  </a:t>
            </a:r>
          </a:p>
        </p:txBody>
      </p:sp>
      <p:sp>
        <p:nvSpPr>
          <p:cNvPr id="175" name="Проблема. Какая существует проблема?"/>
          <p:cNvSpPr txBox="1">
            <a:spLocks noGrp="1"/>
          </p:cNvSpPr>
          <p:nvPr>
            <p:ph type="body" sz="quarter" idx="1"/>
          </p:nvPr>
        </p:nvSpPr>
        <p:spPr>
          <a:xfrm flipH="1">
            <a:off x="552450" y="5981699"/>
            <a:ext cx="334187" cy="1828793"/>
          </a:xfrm>
          <a:prstGeom prst="rect">
            <a:avLst/>
          </a:prstGeom>
        </p:spPr>
        <p:txBody>
          <a:bodyPr>
            <a:noAutofit/>
          </a:bodyPr>
          <a:lstStyle/>
          <a:p>
            <a:pPr algn="just"/>
            <a:r>
              <a:rPr lang="ru-RU" sz="5000" dirty="0"/>
              <a:t> </a:t>
            </a:r>
            <a:endParaRPr sz="5000" dirty="0"/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xmlns="" id="{7385D42A-F689-5E81-3CBE-F2ED7E3D2DB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905137" y="356507"/>
            <a:ext cx="1905001" cy="1905001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xmlns="" id="{539AB356-E0D9-4A82-8E73-DDC4F18A975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92000" y="2678703"/>
            <a:ext cx="12192000" cy="9460317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xmlns="" id="{6FD06209-1B14-9C08-0AC2-92D71CC0CF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2678703"/>
            <a:ext cx="12192000" cy="9460317"/>
          </a:xfrm>
          <a:prstGeom prst="rect">
            <a:avLst/>
          </a:prstGeom>
        </p:spPr>
      </p:pic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xmlns="" id="{ACA24955-D190-FCDA-49F3-5C6EC456732E}"/>
              </a:ext>
            </a:extLst>
          </p:cNvPr>
          <p:cNvCxnSpPr>
            <a:cxnSpLocks/>
          </p:cNvCxnSpPr>
          <p:nvPr/>
        </p:nvCxnSpPr>
        <p:spPr>
          <a:xfrm flipV="1">
            <a:off x="12192000" y="2678703"/>
            <a:ext cx="0" cy="946031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1762757170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Аспект">
  <a:themeElements>
    <a:clrScheme name="Аспект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Аспект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Аспект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kumimoji="0" sz="4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TM02900688[[fn=Аспект]]</Template>
  <TotalTime>519</TotalTime>
  <Words>74</Words>
  <Application>Microsoft Office PowerPoint</Application>
  <PresentationFormat>Произвольный</PresentationFormat>
  <Paragraphs>30</Paragraphs>
  <Slides>12</Slides>
  <Notes>0</Notes>
  <HiddenSlides>0</HiddenSlides>
  <MMClips>2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3" baseType="lpstr">
      <vt:lpstr>Аспект</vt:lpstr>
      <vt:lpstr>Слайд 1</vt:lpstr>
      <vt:lpstr>Слайд 2</vt:lpstr>
      <vt:lpstr>Слайд 3</vt:lpstr>
      <vt:lpstr>Слайд 4</vt:lpstr>
      <vt:lpstr>Слайд 5</vt:lpstr>
      <vt:lpstr>Слайд 6</vt:lpstr>
      <vt:lpstr>Слайд 7</vt:lpstr>
      <vt:lpstr>Слайд 8</vt:lpstr>
      <vt:lpstr>Слайд 9</vt:lpstr>
      <vt:lpstr>Слайд 10</vt:lpstr>
      <vt:lpstr>Слайд 11</vt:lpstr>
      <vt:lpstr>Слайд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SmolAdventure | История Смоленска и квесты по городу</dc:title>
  <dc:creator>Alexandr</dc:creator>
  <cp:lastModifiedBy>Zver</cp:lastModifiedBy>
  <cp:revision>25</cp:revision>
  <dcterms:modified xsi:type="dcterms:W3CDTF">2024-01-19T11:54:44Z</dcterms:modified>
</cp:coreProperties>
</file>